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4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6" autoAdjust="0"/>
    <p:restoredTop sz="94660"/>
  </p:normalViewPr>
  <p:slideViewPr>
    <p:cSldViewPr showGuides="1">
      <p:cViewPr varScale="1">
        <p:scale>
          <a:sx n="81" d="100"/>
          <a:sy n="81" d="100"/>
        </p:scale>
        <p:origin x="318" y="60"/>
      </p:cViewPr>
      <p:guideLst>
        <p:guide orient="horz" pos="2160"/>
        <p:guide pos="2880"/>
        <p:guide orient="horz" pos="343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9DAC1-A4E9-4F8F-8642-D6059060B01B}" type="datetimeFigureOut">
              <a:rPr lang="en-GB" smtClean="0"/>
              <a:t>22/12/2017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50A0A-7ACC-4531-AE49-925C64A7A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24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0A0A-7ACC-4531-AE49-925C64A7A3C6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92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0A0A-7ACC-4531-AE49-925C64A7A3C6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70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0A0A-7ACC-4531-AE49-925C64A7A3C6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18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0A0A-7ACC-4531-AE49-925C64A7A3C6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07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0A0A-7ACC-4531-AE49-925C64A7A3C6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64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0A0A-7ACC-4531-AE49-925C64A7A3C6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63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0A0A-7ACC-4531-AE49-925C64A7A3C6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04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0A0A-7ACC-4531-AE49-925C64A7A3C6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5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900E-2561-4386-90E7-880548E2FDEB}" type="datetimeFigureOut">
              <a:rPr lang="en-GB" smtClean="0"/>
              <a:pPr/>
              <a:t>22/12/2017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BDA-45B4-49A2-BD3F-5E140EB022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900E-2561-4386-90E7-880548E2FDEB}" type="datetimeFigureOut">
              <a:rPr lang="en-GB" smtClean="0"/>
              <a:pPr/>
              <a:t>22/12/2017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BDA-45B4-49A2-BD3F-5E140EB022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900E-2561-4386-90E7-880548E2FDEB}" type="datetimeFigureOut">
              <a:rPr lang="en-GB" smtClean="0"/>
              <a:pPr/>
              <a:t>22/12/2017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BDA-45B4-49A2-BD3F-5E140EB022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900E-2561-4386-90E7-880548E2FDEB}" type="datetimeFigureOut">
              <a:rPr lang="en-GB" smtClean="0"/>
              <a:pPr/>
              <a:t>22/12/2017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BDA-45B4-49A2-BD3F-5E140EB022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900E-2561-4386-90E7-880548E2FDEB}" type="datetimeFigureOut">
              <a:rPr lang="en-GB" smtClean="0"/>
              <a:pPr/>
              <a:t>22/12/2017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BDA-45B4-49A2-BD3F-5E140EB022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900E-2561-4386-90E7-880548E2FDEB}" type="datetimeFigureOut">
              <a:rPr lang="en-GB" smtClean="0"/>
              <a:pPr/>
              <a:t>22/12/2017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BDA-45B4-49A2-BD3F-5E140EB022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900E-2561-4386-90E7-880548E2FDEB}" type="datetimeFigureOut">
              <a:rPr lang="en-GB" smtClean="0"/>
              <a:pPr/>
              <a:t>22/12/2017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BDA-45B4-49A2-BD3F-5E140EB022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900E-2561-4386-90E7-880548E2FDEB}" type="datetimeFigureOut">
              <a:rPr lang="en-GB" smtClean="0"/>
              <a:pPr/>
              <a:t>22/12/2017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BDA-45B4-49A2-BD3F-5E140EB022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900E-2561-4386-90E7-880548E2FDEB}" type="datetimeFigureOut">
              <a:rPr lang="en-GB" smtClean="0"/>
              <a:pPr/>
              <a:t>22/12/2017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BDA-45B4-49A2-BD3F-5E140EB022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900E-2561-4386-90E7-880548E2FDEB}" type="datetimeFigureOut">
              <a:rPr lang="en-GB" smtClean="0"/>
              <a:pPr/>
              <a:t>22/12/2017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BDA-45B4-49A2-BD3F-5E140EB022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900E-2561-4386-90E7-880548E2FDEB}" type="datetimeFigureOut">
              <a:rPr lang="en-GB" smtClean="0"/>
              <a:pPr/>
              <a:t>22/12/2017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BDA-45B4-49A2-BD3F-5E140EB022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2900E-2561-4386-90E7-880548E2FDEB}" type="datetimeFigureOut">
              <a:rPr lang="en-GB" smtClean="0"/>
              <a:pPr/>
              <a:t>22/12/2017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60BDA-45B4-49A2-BD3F-5E140EB022E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2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7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0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4.png"/><Relationship Id="rId4" Type="http://schemas.openxmlformats.org/officeDocument/2006/relationships/image" Target="../media/image13.jpeg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8.jpeg"/><Relationship Id="rId7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jpe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4.png"/><Relationship Id="rId10" Type="http://schemas.openxmlformats.org/officeDocument/2006/relationships/image" Target="../media/image27.png"/><Relationship Id="rId4" Type="http://schemas.openxmlformats.org/officeDocument/2006/relationships/image" Target="../media/image3.jpe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0.jpeg"/><Relationship Id="rId7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5.jpeg"/><Relationship Id="rId7" Type="http://schemas.openxmlformats.org/officeDocument/2006/relationships/image" Target="../media/image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221" y="1462146"/>
            <a:ext cx="9518441" cy="4197365"/>
          </a:xfrm>
          <a:prstGeom prst="rect">
            <a:avLst/>
          </a:prstGeom>
        </p:spPr>
      </p:pic>
      <p:sp>
        <p:nvSpPr>
          <p:cNvPr id="8" name="Flowchart: Document 7"/>
          <p:cNvSpPr/>
          <p:nvPr/>
        </p:nvSpPr>
        <p:spPr>
          <a:xfrm rot="10800000">
            <a:off x="0" y="5301207"/>
            <a:ext cx="9144000" cy="1556789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28808"/>
            <a:ext cx="9144000" cy="7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5" descr="Twitter_Inspire.jpg"/>
          <p:cNvPicPr>
            <a:picLocks noChangeAspect="1"/>
          </p:cNvPicPr>
          <p:nvPr/>
        </p:nvPicPr>
        <p:blipFill>
          <a:blip r:embed="rId4" cstate="print"/>
          <a:srcRect t="20371" r="126" b="33470"/>
          <a:stretch>
            <a:fillRect/>
          </a:stretch>
        </p:blipFill>
        <p:spPr>
          <a:xfrm>
            <a:off x="3387080" y="44624"/>
            <a:ext cx="2337048" cy="10801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" y="110558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prstClr val="white"/>
                </a:solidFill>
                <a:latin typeface="Kelson Sans" panose="02000500000000000000" pitchFamily="50" charset="0"/>
              </a:rPr>
              <a:t>“Team Felixstowe”</a:t>
            </a:r>
          </a:p>
        </p:txBody>
      </p:sp>
      <p:sp>
        <p:nvSpPr>
          <p:cNvPr id="12" name="Flowchart: Document 11"/>
          <p:cNvSpPr/>
          <p:nvPr/>
        </p:nvSpPr>
        <p:spPr>
          <a:xfrm rot="10800000">
            <a:off x="0" y="5445124"/>
            <a:ext cx="9144000" cy="1484882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9220" name="Picture 4" descr="http://www.cheshirefire.gov.uk/Assets/1/Princes-Trust-logo.jpg"/>
          <p:cNvPicPr>
            <a:picLocks noChangeAspect="1" noChangeArrowheads="1"/>
          </p:cNvPicPr>
          <p:nvPr/>
        </p:nvPicPr>
        <p:blipFill>
          <a:blip r:embed="rId5" cstate="print"/>
          <a:srcRect t="-7"/>
          <a:stretch>
            <a:fillRect/>
          </a:stretch>
        </p:blipFill>
        <p:spPr bwMode="auto">
          <a:xfrm>
            <a:off x="6068813" y="5584388"/>
            <a:ext cx="1206270" cy="1206354"/>
          </a:xfrm>
          <a:prstGeom prst="rect">
            <a:avLst/>
          </a:prstGeom>
          <a:noFill/>
        </p:spPr>
      </p:pic>
      <p:pic>
        <p:nvPicPr>
          <p:cNvPr id="3" name="Picture 2" descr="Image result for suffolk new colle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873899"/>
            <a:ext cx="1219654" cy="91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67242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Users\samb\AppData\Local\Microsoft\Windows\Temporary Internet Files\Content.Word\WP_20171027_11_28_34_Pr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8" r="34808" b="50197"/>
          <a:stretch/>
        </p:blipFill>
        <p:spPr bwMode="auto">
          <a:xfrm>
            <a:off x="0" y="1700807"/>
            <a:ext cx="4572000" cy="5089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samb\AppData\Local\Microsoft\Windows\Temporary Internet Files\Content.Word\WP_20171010_17_11_22_Pro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36339" r="29330" b="32128"/>
          <a:stretch/>
        </p:blipFill>
        <p:spPr bwMode="auto">
          <a:xfrm>
            <a:off x="4355977" y="1680384"/>
            <a:ext cx="4788024" cy="39040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Flowchart: Document 7"/>
          <p:cNvSpPr/>
          <p:nvPr/>
        </p:nvSpPr>
        <p:spPr>
          <a:xfrm rot="10800000">
            <a:off x="0" y="5301207"/>
            <a:ext cx="9144000" cy="1556789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28808"/>
            <a:ext cx="9144000" cy="7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5" descr="Twitter_Inspire.jpg"/>
          <p:cNvPicPr>
            <a:picLocks noChangeAspect="1"/>
          </p:cNvPicPr>
          <p:nvPr/>
        </p:nvPicPr>
        <p:blipFill>
          <a:blip r:embed="rId5" cstate="print"/>
          <a:srcRect t="20371" r="126" b="33470"/>
          <a:stretch>
            <a:fillRect/>
          </a:stretch>
        </p:blipFill>
        <p:spPr>
          <a:xfrm>
            <a:off x="3387080" y="44624"/>
            <a:ext cx="2337048" cy="10801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" y="110558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prstClr val="white"/>
                </a:solidFill>
                <a:latin typeface="Kelson Sans" panose="02000500000000000000" pitchFamily="50" charset="0"/>
              </a:rPr>
              <a:t>Personal Journey – Tamsin Wakefield</a:t>
            </a:r>
          </a:p>
        </p:txBody>
      </p:sp>
      <p:sp>
        <p:nvSpPr>
          <p:cNvPr id="12" name="Flowchart: Document 11"/>
          <p:cNvSpPr/>
          <p:nvPr/>
        </p:nvSpPr>
        <p:spPr>
          <a:xfrm rot="10800000">
            <a:off x="0" y="5445124"/>
            <a:ext cx="9144000" cy="1484882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9220" name="Picture 4" descr="http://www.cheshirefire.gov.uk/Assets/1/Princes-Trust-logo.jpg"/>
          <p:cNvPicPr>
            <a:picLocks noChangeAspect="1" noChangeArrowheads="1"/>
          </p:cNvPicPr>
          <p:nvPr/>
        </p:nvPicPr>
        <p:blipFill>
          <a:blip r:embed="rId6" cstate="print"/>
          <a:srcRect t="-7"/>
          <a:stretch>
            <a:fillRect/>
          </a:stretch>
        </p:blipFill>
        <p:spPr bwMode="auto">
          <a:xfrm>
            <a:off x="6068813" y="5584388"/>
            <a:ext cx="1206270" cy="1206354"/>
          </a:xfrm>
          <a:prstGeom prst="rect">
            <a:avLst/>
          </a:prstGeom>
          <a:noFill/>
        </p:spPr>
      </p:pic>
      <p:pic>
        <p:nvPicPr>
          <p:cNvPr id="10" name="Picture 9" descr="Image result for suffolk new colle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873899"/>
            <a:ext cx="1219654" cy="91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927457"/>
      </p:ext>
    </p:extLst>
  </p:cSld>
  <p:clrMapOvr>
    <a:masterClrMapping/>
  </p:clrMapOvr>
  <p:transition advClick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Users\samb\AppData\Local\Microsoft\Windows\Temporary Internet Files\Content.Word\WP_20171031_14_23_38_Pro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6" t="20392" r="37867" b="11617"/>
          <a:stretch/>
        </p:blipFill>
        <p:spPr bwMode="auto">
          <a:xfrm>
            <a:off x="0" y="1484784"/>
            <a:ext cx="2915816" cy="5040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C:\Users\samb\AppData\Local\Microsoft\Windows\Temporary Internet Files\Content.Word\j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5" t="20359" r="25529" b="8227"/>
          <a:stretch/>
        </p:blipFill>
        <p:spPr bwMode="auto">
          <a:xfrm>
            <a:off x="2915816" y="1484784"/>
            <a:ext cx="2952328" cy="52657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C:\Users\samb\AppData\Local\Microsoft\Windows\Temporary Internet Files\Content.Word\WP_20171027_15_15_47_Pro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3"/>
          <a:stretch/>
        </p:blipFill>
        <p:spPr bwMode="auto">
          <a:xfrm>
            <a:off x="5869591" y="1696671"/>
            <a:ext cx="3274409" cy="5116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Flowchart: Document 7"/>
          <p:cNvSpPr/>
          <p:nvPr/>
        </p:nvSpPr>
        <p:spPr>
          <a:xfrm rot="10800000">
            <a:off x="0" y="5301207"/>
            <a:ext cx="9144000" cy="1556789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28808"/>
            <a:ext cx="9144000" cy="7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5" descr="Twitter_Inspire.jpg"/>
          <p:cNvPicPr>
            <a:picLocks noChangeAspect="1"/>
          </p:cNvPicPr>
          <p:nvPr/>
        </p:nvPicPr>
        <p:blipFill>
          <a:blip r:embed="rId6" cstate="print"/>
          <a:srcRect t="20371" r="126" b="33470"/>
          <a:stretch>
            <a:fillRect/>
          </a:stretch>
        </p:blipFill>
        <p:spPr>
          <a:xfrm>
            <a:off x="3387080" y="44624"/>
            <a:ext cx="2337048" cy="10801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" y="110558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prstClr val="white"/>
                </a:solidFill>
                <a:latin typeface="Kelson Sans" panose="02000500000000000000" pitchFamily="50" charset="0"/>
              </a:rPr>
              <a:t>Personal Journey – Matthew Hobson</a:t>
            </a:r>
          </a:p>
        </p:txBody>
      </p:sp>
      <p:sp>
        <p:nvSpPr>
          <p:cNvPr id="12" name="Flowchart: Document 11"/>
          <p:cNvSpPr/>
          <p:nvPr/>
        </p:nvSpPr>
        <p:spPr>
          <a:xfrm rot="10800000">
            <a:off x="0" y="5445124"/>
            <a:ext cx="9144000" cy="1484882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9220" name="Picture 4" descr="http://www.cheshirefire.gov.uk/Assets/1/Princes-Trust-logo.jpg"/>
          <p:cNvPicPr>
            <a:picLocks noChangeAspect="1" noChangeArrowheads="1"/>
          </p:cNvPicPr>
          <p:nvPr/>
        </p:nvPicPr>
        <p:blipFill>
          <a:blip r:embed="rId7" cstate="print"/>
          <a:srcRect t="-7"/>
          <a:stretch>
            <a:fillRect/>
          </a:stretch>
        </p:blipFill>
        <p:spPr bwMode="auto">
          <a:xfrm>
            <a:off x="6068813" y="5584388"/>
            <a:ext cx="1206270" cy="1206354"/>
          </a:xfrm>
          <a:prstGeom prst="rect">
            <a:avLst/>
          </a:prstGeom>
          <a:noFill/>
        </p:spPr>
      </p:pic>
      <p:pic>
        <p:nvPicPr>
          <p:cNvPr id="10" name="Picture 9" descr="Image result for suffolk new colle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873899"/>
            <a:ext cx="1219654" cy="91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028995"/>
      </p:ext>
    </p:extLst>
  </p:cSld>
  <p:clrMapOvr>
    <a:masterClrMapping/>
  </p:clrMapOvr>
  <p:transition advClick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:\Users\samb\AppData\Local\Microsoft\Windows\Temporary Internet Files\Content.Word\WP_20171109_10_55_05_Pro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1" t="44908" r="51465" b="27279"/>
          <a:stretch/>
        </p:blipFill>
        <p:spPr bwMode="auto">
          <a:xfrm>
            <a:off x="0" y="1340768"/>
            <a:ext cx="4572000" cy="5517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C:\Users\samb\AppData\Local\Microsoft\Windows\Temporary Internet Files\Content.Word\WP_20171012_12_10_46_Pro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97" b="37557"/>
          <a:stretch/>
        </p:blipFill>
        <p:spPr bwMode="auto">
          <a:xfrm>
            <a:off x="4572000" y="965474"/>
            <a:ext cx="4572000" cy="55598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Flowchart: Document 7"/>
          <p:cNvSpPr/>
          <p:nvPr/>
        </p:nvSpPr>
        <p:spPr>
          <a:xfrm rot="10800000">
            <a:off x="0" y="5301207"/>
            <a:ext cx="9144000" cy="1556789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28808"/>
            <a:ext cx="9144000" cy="7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5" descr="Twitter_Inspire.jpg"/>
          <p:cNvPicPr>
            <a:picLocks noChangeAspect="1"/>
          </p:cNvPicPr>
          <p:nvPr/>
        </p:nvPicPr>
        <p:blipFill>
          <a:blip r:embed="rId5" cstate="print"/>
          <a:srcRect t="20371" r="126" b="33470"/>
          <a:stretch>
            <a:fillRect/>
          </a:stretch>
        </p:blipFill>
        <p:spPr>
          <a:xfrm>
            <a:off x="3387080" y="44624"/>
            <a:ext cx="2337048" cy="10801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" y="110558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prstClr val="white"/>
                </a:solidFill>
                <a:latin typeface="Kelson Sans" panose="02000500000000000000" pitchFamily="50" charset="0"/>
              </a:rPr>
              <a:t>Personal Journey – Emily Levett</a:t>
            </a:r>
          </a:p>
        </p:txBody>
      </p:sp>
      <p:sp>
        <p:nvSpPr>
          <p:cNvPr id="12" name="Flowchart: Document 11"/>
          <p:cNvSpPr/>
          <p:nvPr/>
        </p:nvSpPr>
        <p:spPr>
          <a:xfrm rot="10800000">
            <a:off x="0" y="5445124"/>
            <a:ext cx="9144000" cy="1484882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9220" name="Picture 4" descr="http://www.cheshirefire.gov.uk/Assets/1/Princes-Trust-logo.jpg"/>
          <p:cNvPicPr>
            <a:picLocks noChangeAspect="1" noChangeArrowheads="1"/>
          </p:cNvPicPr>
          <p:nvPr/>
        </p:nvPicPr>
        <p:blipFill>
          <a:blip r:embed="rId6" cstate="print"/>
          <a:srcRect t="-7"/>
          <a:stretch>
            <a:fillRect/>
          </a:stretch>
        </p:blipFill>
        <p:spPr bwMode="auto">
          <a:xfrm>
            <a:off x="6068813" y="5584388"/>
            <a:ext cx="1206270" cy="1206354"/>
          </a:xfrm>
          <a:prstGeom prst="rect">
            <a:avLst/>
          </a:prstGeom>
          <a:noFill/>
        </p:spPr>
      </p:pic>
      <p:pic>
        <p:nvPicPr>
          <p:cNvPr id="10" name="Picture 9" descr="Image result for suffolk new colle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873899"/>
            <a:ext cx="1219654" cy="91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957440"/>
      </p:ext>
    </p:extLst>
  </p:cSld>
  <p:clrMapOvr>
    <a:masterClrMapping/>
  </p:clrMapOvr>
  <p:transition advClick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Users\samb\AppData\Local\Microsoft\Windows\Temporary Internet Files\Content.Word\WP_20171012_13_31_17_Pro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5" t="18023" r="39995" b="21883"/>
          <a:stretch/>
        </p:blipFill>
        <p:spPr bwMode="auto">
          <a:xfrm>
            <a:off x="422" y="540217"/>
            <a:ext cx="3386658" cy="6250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C:\Users\samb\AppData\Local\Microsoft\Windows\Temporary Internet Files\Content.Word\WP_20171212_14_02_32_Pro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3" r="52644" b="43876"/>
          <a:stretch/>
        </p:blipFill>
        <p:spPr bwMode="auto">
          <a:xfrm>
            <a:off x="3387080" y="1690107"/>
            <a:ext cx="2337048" cy="42840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C:\Users\samb\AppData\Local\Microsoft\Windows\Temporary Internet Files\Content.Word\WP_20171214_11_08_37_Pro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6" t="10121" r="21189" b="53733"/>
          <a:stretch/>
        </p:blipFill>
        <p:spPr bwMode="auto">
          <a:xfrm>
            <a:off x="5724128" y="1690099"/>
            <a:ext cx="3419872" cy="42045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Flowchart: Document 7"/>
          <p:cNvSpPr/>
          <p:nvPr/>
        </p:nvSpPr>
        <p:spPr>
          <a:xfrm rot="10800000">
            <a:off x="0" y="5301207"/>
            <a:ext cx="9144000" cy="1556789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28808"/>
            <a:ext cx="9144000" cy="7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5" descr="Twitter_Inspire.jpg"/>
          <p:cNvPicPr>
            <a:picLocks noChangeAspect="1"/>
          </p:cNvPicPr>
          <p:nvPr/>
        </p:nvPicPr>
        <p:blipFill>
          <a:blip r:embed="rId6" cstate="print"/>
          <a:srcRect t="20371" r="126" b="33470"/>
          <a:stretch>
            <a:fillRect/>
          </a:stretch>
        </p:blipFill>
        <p:spPr>
          <a:xfrm>
            <a:off x="3387080" y="44624"/>
            <a:ext cx="2337048" cy="10801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" y="110558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prstClr val="white"/>
                </a:solidFill>
                <a:latin typeface="Kelson Sans" panose="02000500000000000000" pitchFamily="50" charset="0"/>
              </a:rPr>
              <a:t>Personal Journey – Sam Bullimore</a:t>
            </a:r>
          </a:p>
        </p:txBody>
      </p:sp>
      <p:sp>
        <p:nvSpPr>
          <p:cNvPr id="12" name="Flowchart: Document 11"/>
          <p:cNvSpPr/>
          <p:nvPr/>
        </p:nvSpPr>
        <p:spPr>
          <a:xfrm rot="10800000">
            <a:off x="0" y="5445124"/>
            <a:ext cx="9144000" cy="1484882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9220" name="Picture 4" descr="http://www.cheshirefire.gov.uk/Assets/1/Princes-Trust-logo.jpg"/>
          <p:cNvPicPr>
            <a:picLocks noChangeAspect="1" noChangeArrowheads="1"/>
          </p:cNvPicPr>
          <p:nvPr/>
        </p:nvPicPr>
        <p:blipFill>
          <a:blip r:embed="rId7" cstate="print"/>
          <a:srcRect t="-7"/>
          <a:stretch>
            <a:fillRect/>
          </a:stretch>
        </p:blipFill>
        <p:spPr bwMode="auto">
          <a:xfrm>
            <a:off x="6068813" y="5584388"/>
            <a:ext cx="1206270" cy="1206354"/>
          </a:xfrm>
          <a:prstGeom prst="rect">
            <a:avLst/>
          </a:prstGeom>
          <a:noFill/>
        </p:spPr>
      </p:pic>
      <p:pic>
        <p:nvPicPr>
          <p:cNvPr id="10" name="Picture 9" descr="Image result for suffolk new colle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873899"/>
            <a:ext cx="1219654" cy="91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613568"/>
      </p:ext>
    </p:extLst>
  </p:cSld>
  <p:clrMapOvr>
    <a:masterClrMapping/>
  </p:clrMapOvr>
  <p:transition advClick="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:\Users\samb\AppData\Local\Microsoft\Windows\Temporary Internet Files\Content.Word\WP_20171011_11_20_09_Pr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4" t="16840" r="32681" b="7229"/>
          <a:stretch/>
        </p:blipFill>
        <p:spPr bwMode="auto">
          <a:xfrm>
            <a:off x="5673940" y="1680383"/>
            <a:ext cx="3480726" cy="48986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C:\Users\samb\AppData\Local\Microsoft\Windows\Temporary Internet Files\Content.Word\WP_20171027_11_28_34_Pro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2" t="24522" r="52130" b="30274"/>
          <a:stretch/>
        </p:blipFill>
        <p:spPr bwMode="auto">
          <a:xfrm>
            <a:off x="0" y="1680383"/>
            <a:ext cx="3387080" cy="4753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C:\Users\samb\AppData\Local\Microsoft\Windows\Temporary Internet Files\Content.Word\WP_20171215_13_53_30_Pro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1" t="35101" r="38138"/>
          <a:stretch/>
        </p:blipFill>
        <p:spPr bwMode="auto">
          <a:xfrm>
            <a:off x="3397746" y="1678599"/>
            <a:ext cx="2326382" cy="46084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Flowchart: Document 7"/>
          <p:cNvSpPr/>
          <p:nvPr/>
        </p:nvSpPr>
        <p:spPr>
          <a:xfrm rot="10800000">
            <a:off x="0" y="5301207"/>
            <a:ext cx="9144000" cy="1556789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28808"/>
            <a:ext cx="9144000" cy="7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5" descr="Twitter_Inspire.jpg"/>
          <p:cNvPicPr>
            <a:picLocks noChangeAspect="1"/>
          </p:cNvPicPr>
          <p:nvPr/>
        </p:nvPicPr>
        <p:blipFill>
          <a:blip r:embed="rId6" cstate="print"/>
          <a:srcRect t="20371" r="126" b="33470"/>
          <a:stretch>
            <a:fillRect/>
          </a:stretch>
        </p:blipFill>
        <p:spPr>
          <a:xfrm>
            <a:off x="3387080" y="44624"/>
            <a:ext cx="2337048" cy="10801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" y="110558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prstClr val="white"/>
                </a:solidFill>
                <a:latin typeface="Kelson Sans" panose="02000500000000000000" pitchFamily="50" charset="0"/>
              </a:rPr>
              <a:t>Personal Journey – Ellie Harding</a:t>
            </a:r>
          </a:p>
        </p:txBody>
      </p:sp>
      <p:sp>
        <p:nvSpPr>
          <p:cNvPr id="12" name="Flowchart: Document 11"/>
          <p:cNvSpPr/>
          <p:nvPr/>
        </p:nvSpPr>
        <p:spPr>
          <a:xfrm rot="10800000">
            <a:off x="0" y="5445124"/>
            <a:ext cx="9144000" cy="1484882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9220" name="Picture 4" descr="http://www.cheshirefire.gov.uk/Assets/1/Princes-Trust-logo.jpg"/>
          <p:cNvPicPr>
            <a:picLocks noChangeAspect="1" noChangeArrowheads="1"/>
          </p:cNvPicPr>
          <p:nvPr/>
        </p:nvPicPr>
        <p:blipFill>
          <a:blip r:embed="rId7" cstate="print"/>
          <a:srcRect t="-7"/>
          <a:stretch>
            <a:fillRect/>
          </a:stretch>
        </p:blipFill>
        <p:spPr bwMode="auto">
          <a:xfrm>
            <a:off x="6068813" y="5584388"/>
            <a:ext cx="1206270" cy="1206354"/>
          </a:xfrm>
          <a:prstGeom prst="rect">
            <a:avLst/>
          </a:prstGeom>
          <a:noFill/>
        </p:spPr>
      </p:pic>
      <p:pic>
        <p:nvPicPr>
          <p:cNvPr id="10" name="Picture 9" descr="Image result for suffolk new colle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873899"/>
            <a:ext cx="1219654" cy="91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807417"/>
      </p:ext>
    </p:extLst>
  </p:cSld>
  <p:clrMapOvr>
    <a:masterClrMapping/>
  </p:clrMapOvr>
  <p:transition advClick="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Users\samb\AppData\Local\Microsoft\Windows\Temporary Internet Files\Content.Word\WP_20171010_17_13_07_Pro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0" t="22750" r="34511" b="21410"/>
          <a:stretch/>
        </p:blipFill>
        <p:spPr bwMode="auto">
          <a:xfrm>
            <a:off x="0" y="188640"/>
            <a:ext cx="3387080" cy="75311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C:\Users\samb\AppData\Local\Microsoft\Windows\Temporary Internet Files\Content.Word\WP_20171012_11_52_20_Pro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7" t="17727" r="41326"/>
          <a:stretch/>
        </p:blipFill>
        <p:spPr bwMode="auto">
          <a:xfrm>
            <a:off x="6063356" y="1669388"/>
            <a:ext cx="3080644" cy="59340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C:\Users\samb\AppData\Local\Microsoft\Windows\Temporary Internet Files\Content.Word\WP_20171026_14_22_17_Pro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1" t="7978" r="35508" b="4273"/>
          <a:stretch/>
        </p:blipFill>
        <p:spPr bwMode="auto">
          <a:xfrm>
            <a:off x="3387079" y="1700808"/>
            <a:ext cx="2681733" cy="4809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Flowchart: Document 7"/>
          <p:cNvSpPr/>
          <p:nvPr/>
        </p:nvSpPr>
        <p:spPr>
          <a:xfrm rot="10800000">
            <a:off x="0" y="5301207"/>
            <a:ext cx="9144000" cy="1556789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28808"/>
            <a:ext cx="9144000" cy="7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5" descr="Twitter_Inspire.jpg"/>
          <p:cNvPicPr>
            <a:picLocks noChangeAspect="1"/>
          </p:cNvPicPr>
          <p:nvPr/>
        </p:nvPicPr>
        <p:blipFill>
          <a:blip r:embed="rId6" cstate="print"/>
          <a:srcRect t="20371" r="126" b="33470"/>
          <a:stretch>
            <a:fillRect/>
          </a:stretch>
        </p:blipFill>
        <p:spPr>
          <a:xfrm>
            <a:off x="3387080" y="44624"/>
            <a:ext cx="2337048" cy="10801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" y="110558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prstClr val="white"/>
                </a:solidFill>
                <a:latin typeface="Kelson Sans" panose="02000500000000000000" pitchFamily="50" charset="0"/>
              </a:rPr>
              <a:t>Personal Journey – Brandon Davenport</a:t>
            </a:r>
          </a:p>
        </p:txBody>
      </p:sp>
      <p:sp>
        <p:nvSpPr>
          <p:cNvPr id="12" name="Flowchart: Document 11"/>
          <p:cNvSpPr/>
          <p:nvPr/>
        </p:nvSpPr>
        <p:spPr>
          <a:xfrm rot="10800000">
            <a:off x="0" y="5445124"/>
            <a:ext cx="9144000" cy="1484882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9220" name="Picture 4" descr="http://www.cheshirefire.gov.uk/Assets/1/Princes-Trust-logo.jpg"/>
          <p:cNvPicPr>
            <a:picLocks noChangeAspect="1" noChangeArrowheads="1"/>
          </p:cNvPicPr>
          <p:nvPr/>
        </p:nvPicPr>
        <p:blipFill>
          <a:blip r:embed="rId7" cstate="print"/>
          <a:srcRect t="-7"/>
          <a:stretch>
            <a:fillRect/>
          </a:stretch>
        </p:blipFill>
        <p:spPr bwMode="auto">
          <a:xfrm>
            <a:off x="6068813" y="5584388"/>
            <a:ext cx="1206270" cy="1206354"/>
          </a:xfrm>
          <a:prstGeom prst="rect">
            <a:avLst/>
          </a:prstGeom>
          <a:noFill/>
        </p:spPr>
      </p:pic>
      <p:pic>
        <p:nvPicPr>
          <p:cNvPr id="10" name="Picture 9" descr="Image result for suffolk new colle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873899"/>
            <a:ext cx="1219654" cy="91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034627"/>
      </p:ext>
    </p:extLst>
  </p:cSld>
  <p:clrMapOvr>
    <a:masterClrMapping/>
  </p:clrMapOvr>
  <p:transition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/>
        </p:nvSpPr>
        <p:spPr>
          <a:xfrm rot="10800000">
            <a:off x="0" y="5301207"/>
            <a:ext cx="9144000" cy="1556789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28808"/>
            <a:ext cx="9144000" cy="7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5" descr="Twitter_Inspire.jpg"/>
          <p:cNvPicPr>
            <a:picLocks noChangeAspect="1"/>
          </p:cNvPicPr>
          <p:nvPr/>
        </p:nvPicPr>
        <p:blipFill>
          <a:blip r:embed="rId2" cstate="print"/>
          <a:srcRect t="20371" r="126" b="33470"/>
          <a:stretch>
            <a:fillRect/>
          </a:stretch>
        </p:blipFill>
        <p:spPr>
          <a:xfrm>
            <a:off x="3387080" y="44624"/>
            <a:ext cx="2337048" cy="10801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" y="110558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prstClr val="white"/>
                </a:solidFill>
                <a:latin typeface="Kelson Sans" panose="02000500000000000000" pitchFamily="50" charset="0"/>
              </a:rPr>
              <a:t>Meet the Team</a:t>
            </a:r>
          </a:p>
        </p:txBody>
      </p:sp>
      <p:sp>
        <p:nvSpPr>
          <p:cNvPr id="12" name="Flowchart: Document 11"/>
          <p:cNvSpPr/>
          <p:nvPr/>
        </p:nvSpPr>
        <p:spPr>
          <a:xfrm rot="10800000">
            <a:off x="0" y="5445124"/>
            <a:ext cx="9144000" cy="1484882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9220" name="Picture 4" descr="http://www.cheshirefire.gov.uk/Assets/1/Princes-Trust-logo.jpg"/>
          <p:cNvPicPr>
            <a:picLocks noChangeAspect="1" noChangeArrowheads="1"/>
          </p:cNvPicPr>
          <p:nvPr/>
        </p:nvPicPr>
        <p:blipFill>
          <a:blip r:embed="rId3" cstate="print"/>
          <a:srcRect t="-7"/>
          <a:stretch>
            <a:fillRect/>
          </a:stretch>
        </p:blipFill>
        <p:spPr bwMode="auto">
          <a:xfrm>
            <a:off x="6068813" y="5584388"/>
            <a:ext cx="1206270" cy="1206354"/>
          </a:xfrm>
          <a:prstGeom prst="rect">
            <a:avLst/>
          </a:prstGeom>
          <a:noFill/>
        </p:spPr>
      </p:pic>
      <p:pic>
        <p:nvPicPr>
          <p:cNvPr id="9" name="Picture 8" descr="Image result for suffolk new colle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873899"/>
            <a:ext cx="1219654" cy="91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1836289"/>
            <a:ext cx="2633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Brandon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072508" y="2000630"/>
            <a:ext cx="1311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</a:rPr>
              <a:t>Kirk</a:t>
            </a:r>
          </a:p>
        </p:txBody>
      </p:sp>
      <p:sp>
        <p:nvSpPr>
          <p:cNvPr id="7" name="Rectangle 6"/>
          <p:cNvSpPr/>
          <p:nvPr/>
        </p:nvSpPr>
        <p:spPr>
          <a:xfrm>
            <a:off x="6867851" y="3880233"/>
            <a:ext cx="1754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</a:rPr>
              <a:t>Emily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8093" y="2915713"/>
            <a:ext cx="2830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Matthew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7584" y="4305919"/>
            <a:ext cx="1415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</a:rPr>
              <a:t>Sam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78996" y="3872874"/>
            <a:ext cx="2196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Tamsin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63824" y="2413336"/>
            <a:ext cx="1380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Ellie</a:t>
            </a:r>
          </a:p>
        </p:txBody>
      </p:sp>
    </p:spTree>
    <p:extLst>
      <p:ext uri="{BB962C8B-B14F-4D97-AF65-F5344CB8AC3E}">
        <p14:creationId xmlns:p14="http://schemas.microsoft.com/office/powerpoint/2010/main" val="212009305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/>
        </p:nvSpPr>
        <p:spPr>
          <a:xfrm rot="10800000">
            <a:off x="0" y="5301207"/>
            <a:ext cx="9144000" cy="1556789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28808"/>
            <a:ext cx="9144000" cy="7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5" descr="Twitter_Inspire.jpg"/>
          <p:cNvPicPr>
            <a:picLocks noChangeAspect="1"/>
          </p:cNvPicPr>
          <p:nvPr/>
        </p:nvPicPr>
        <p:blipFill>
          <a:blip r:embed="rId2" cstate="print"/>
          <a:srcRect t="20371" r="126" b="33470"/>
          <a:stretch>
            <a:fillRect/>
          </a:stretch>
        </p:blipFill>
        <p:spPr>
          <a:xfrm>
            <a:off x="3387080" y="44624"/>
            <a:ext cx="2337048" cy="10801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" y="110558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prstClr val="white"/>
                </a:solidFill>
                <a:latin typeface="Kelson Sans" panose="02000500000000000000" pitchFamily="50" charset="0"/>
              </a:rPr>
              <a:t>Planning for Personal Development – Week One</a:t>
            </a:r>
          </a:p>
        </p:txBody>
      </p:sp>
      <p:sp>
        <p:nvSpPr>
          <p:cNvPr id="12" name="Flowchart: Document 11"/>
          <p:cNvSpPr/>
          <p:nvPr/>
        </p:nvSpPr>
        <p:spPr>
          <a:xfrm rot="10800000">
            <a:off x="0" y="5445124"/>
            <a:ext cx="9144000" cy="1484882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9220" name="Picture 4" descr="http://www.cheshirefire.gov.uk/Assets/1/Princes-Trust-logo.jpg"/>
          <p:cNvPicPr>
            <a:picLocks noChangeAspect="1" noChangeArrowheads="1"/>
          </p:cNvPicPr>
          <p:nvPr/>
        </p:nvPicPr>
        <p:blipFill>
          <a:blip r:embed="rId3" cstate="print"/>
          <a:srcRect t="-7"/>
          <a:stretch>
            <a:fillRect/>
          </a:stretch>
        </p:blipFill>
        <p:spPr bwMode="auto">
          <a:xfrm>
            <a:off x="6068813" y="5584388"/>
            <a:ext cx="1206270" cy="1206354"/>
          </a:xfrm>
          <a:prstGeom prst="rect">
            <a:avLst/>
          </a:prstGeom>
          <a:noFill/>
        </p:spPr>
      </p:pic>
      <p:pic>
        <p:nvPicPr>
          <p:cNvPr id="9" name="Picture 8" descr="Image result for suffolk new colle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873899"/>
            <a:ext cx="1219654" cy="91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345" y="1828845"/>
            <a:ext cx="3240360" cy="18227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" r="11020" b="7487"/>
          <a:stretch/>
        </p:blipFill>
        <p:spPr>
          <a:xfrm>
            <a:off x="6608650" y="1830413"/>
            <a:ext cx="2391334" cy="1826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28845"/>
            <a:ext cx="2964413" cy="18227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9040"/>
            <a:ext cx="2964413" cy="1623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3110" y="3794454"/>
            <a:ext cx="3114675" cy="1466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/>
          <a:srcRect t="26498" b="6913"/>
          <a:stretch/>
        </p:blipFill>
        <p:spPr>
          <a:xfrm>
            <a:off x="6470326" y="3853428"/>
            <a:ext cx="2486025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17101"/>
      </p:ext>
    </p:extLst>
  </p:cSld>
  <p:clrMapOvr>
    <a:masterClrMapping/>
  </p:clrMapOvr>
  <p:transition advClick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:\Users\samb\AppData\Local\Microsoft\Windows\Temporary Internet Files\Content.Word\WP_20171012_09_40_34_Pro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t="9539" r="30591" b="23250"/>
          <a:stretch/>
        </p:blipFill>
        <p:spPr bwMode="auto">
          <a:xfrm>
            <a:off x="3425644" y="3696880"/>
            <a:ext cx="3576106" cy="1887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samb\AppData\Local\Microsoft\Windows\Temporary Internet Files\Content.Word\WP_20171011_13_37_39_Pr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5" t="106" r="16659" b="-106"/>
          <a:stretch/>
        </p:blipFill>
        <p:spPr bwMode="auto">
          <a:xfrm>
            <a:off x="6872060" y="3645024"/>
            <a:ext cx="2308452" cy="1869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samb\AppData\Local\Microsoft\Windows\Temporary Internet Files\Content.Word\WP_20171011_11_17_26_Pro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0" t="23469" r="-1084" b="-1564"/>
          <a:stretch/>
        </p:blipFill>
        <p:spPr bwMode="auto">
          <a:xfrm>
            <a:off x="-36513" y="3666565"/>
            <a:ext cx="3535185" cy="213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samb\AppData\Local\Microsoft\Windows\Temporary Internet Files\Content.Word\WP_20171010_16_51_43_Pr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4827"/>
            <a:ext cx="3600944" cy="2026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samb\AppData\Local\Microsoft\Windows\Temporary Internet Files\Content.Word\WP_20171010_17_17_30_Pro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19082" r="6045" b="35288"/>
          <a:stretch/>
        </p:blipFill>
        <p:spPr bwMode="auto">
          <a:xfrm>
            <a:off x="6834736" y="1680385"/>
            <a:ext cx="2309263" cy="2020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C:\Users\samb\AppData\Local\Microsoft\Windows\Temporary Internet Files\Content.Word\WP_20171011_14_51_41_Pro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6" t="13434" r="12383" b="17314"/>
          <a:stretch/>
        </p:blipFill>
        <p:spPr bwMode="auto">
          <a:xfrm>
            <a:off x="3456528" y="1673424"/>
            <a:ext cx="3396402" cy="2027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lowchart: Document 7"/>
          <p:cNvSpPr/>
          <p:nvPr/>
        </p:nvSpPr>
        <p:spPr>
          <a:xfrm rot="10800000">
            <a:off x="0" y="5301207"/>
            <a:ext cx="9144000" cy="1556789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28808"/>
            <a:ext cx="9144000" cy="7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5" descr="Twitter_Inspire.jpg"/>
          <p:cNvPicPr>
            <a:picLocks noChangeAspect="1"/>
          </p:cNvPicPr>
          <p:nvPr/>
        </p:nvPicPr>
        <p:blipFill>
          <a:blip r:embed="rId8" cstate="print"/>
          <a:srcRect t="20371" r="126" b="33470"/>
          <a:stretch>
            <a:fillRect/>
          </a:stretch>
        </p:blipFill>
        <p:spPr>
          <a:xfrm>
            <a:off x="3387080" y="44624"/>
            <a:ext cx="2337048" cy="10801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" y="110558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prstClr val="white"/>
                </a:solidFill>
                <a:latin typeface="Kelson Sans" panose="02000500000000000000" pitchFamily="50" charset="0"/>
              </a:rPr>
              <a:t>Residential: Week Two</a:t>
            </a:r>
          </a:p>
        </p:txBody>
      </p:sp>
      <p:sp>
        <p:nvSpPr>
          <p:cNvPr id="12" name="Flowchart: Document 11"/>
          <p:cNvSpPr/>
          <p:nvPr/>
        </p:nvSpPr>
        <p:spPr>
          <a:xfrm rot="10800000">
            <a:off x="0" y="5445124"/>
            <a:ext cx="9144000" cy="1484882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9220" name="Picture 4" descr="http://www.cheshirefire.gov.uk/Assets/1/Princes-Trust-logo.jpg"/>
          <p:cNvPicPr>
            <a:picLocks noChangeAspect="1" noChangeArrowheads="1"/>
          </p:cNvPicPr>
          <p:nvPr/>
        </p:nvPicPr>
        <p:blipFill>
          <a:blip r:embed="rId9" cstate="print"/>
          <a:srcRect t="-7"/>
          <a:stretch>
            <a:fillRect/>
          </a:stretch>
        </p:blipFill>
        <p:spPr bwMode="auto">
          <a:xfrm>
            <a:off x="6068813" y="5584388"/>
            <a:ext cx="1206270" cy="1206354"/>
          </a:xfrm>
          <a:prstGeom prst="rect">
            <a:avLst/>
          </a:prstGeom>
          <a:noFill/>
        </p:spPr>
      </p:pic>
      <p:pic>
        <p:nvPicPr>
          <p:cNvPr id="10" name="Picture 9" descr="Image result for suffolk new colle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873899"/>
            <a:ext cx="1219654" cy="91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871322"/>
      </p:ext>
    </p:extLst>
  </p:cSld>
  <p:clrMapOvr>
    <a:masterClrMapping/>
  </p:clrMapOvr>
  <p:transition advClick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samb\AppData\Local\Microsoft\Windows\Temporary Internet Files\Content.Word\WP_20171103_10_06_30_Pr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68013"/>
            <a:ext cx="2652906" cy="3831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samb\AppData\Local\Microsoft\Windows\Temporary Internet Files\Content.Word\WP_20171031_10_33_32_Pr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173" y="1663707"/>
            <a:ext cx="3193970" cy="1796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samb\AppData\Local\Microsoft\Windows\Temporary Internet Files\Content.Word\WP_20171027_11_28_34_Pr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224" y="3428099"/>
            <a:ext cx="3682204" cy="2071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samb\AppData\Local\Microsoft\Windows\Temporary Internet Files\Content.Word\WP_20171109_10_55_05_Pr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113" y="1357550"/>
            <a:ext cx="4173292" cy="2201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samb\AppData\Local\Microsoft\Windows\Temporary Internet Files\Content.Word\WP_20171102_11_04_50_Pr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971" y="3515016"/>
            <a:ext cx="4182875" cy="252564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lowchart: Document 7"/>
          <p:cNvSpPr/>
          <p:nvPr/>
        </p:nvSpPr>
        <p:spPr>
          <a:xfrm rot="10800000">
            <a:off x="0" y="5301207"/>
            <a:ext cx="9144000" cy="1556789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28808"/>
            <a:ext cx="9144000" cy="7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5" descr="Twitter_Inspire.jpg"/>
          <p:cNvPicPr>
            <a:picLocks noChangeAspect="1"/>
          </p:cNvPicPr>
          <p:nvPr/>
        </p:nvPicPr>
        <p:blipFill>
          <a:blip r:embed="rId7" cstate="print"/>
          <a:srcRect t="20371" r="126" b="33470"/>
          <a:stretch>
            <a:fillRect/>
          </a:stretch>
        </p:blipFill>
        <p:spPr>
          <a:xfrm>
            <a:off x="3387080" y="44624"/>
            <a:ext cx="2337048" cy="10801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" y="110558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prstClr val="white"/>
                </a:solidFill>
                <a:latin typeface="Kelson Sans" panose="02000500000000000000" pitchFamily="50" charset="0"/>
              </a:rPr>
              <a:t>Community Project: Week Three, Four, Five and Six</a:t>
            </a:r>
          </a:p>
        </p:txBody>
      </p:sp>
      <p:sp>
        <p:nvSpPr>
          <p:cNvPr id="12" name="Flowchart: Document 11"/>
          <p:cNvSpPr/>
          <p:nvPr/>
        </p:nvSpPr>
        <p:spPr>
          <a:xfrm rot="10800000">
            <a:off x="0" y="5445124"/>
            <a:ext cx="9144000" cy="1484882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9220" name="Picture 4" descr="http://www.cheshirefire.gov.uk/Assets/1/Princes-Trust-logo.jpg"/>
          <p:cNvPicPr>
            <a:picLocks noChangeAspect="1" noChangeArrowheads="1"/>
          </p:cNvPicPr>
          <p:nvPr/>
        </p:nvPicPr>
        <p:blipFill>
          <a:blip r:embed="rId8" cstate="print"/>
          <a:srcRect t="-7"/>
          <a:stretch>
            <a:fillRect/>
          </a:stretch>
        </p:blipFill>
        <p:spPr bwMode="auto">
          <a:xfrm>
            <a:off x="6068813" y="5584388"/>
            <a:ext cx="1206270" cy="1206354"/>
          </a:xfrm>
          <a:prstGeom prst="rect">
            <a:avLst/>
          </a:prstGeom>
          <a:noFill/>
        </p:spPr>
      </p:pic>
      <p:pic>
        <p:nvPicPr>
          <p:cNvPr id="10" name="Picture 9" descr="Image result for suffolk new colle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873899"/>
            <a:ext cx="1219654" cy="91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447100"/>
      </p:ext>
    </p:extLst>
  </p:cSld>
  <p:clrMapOvr>
    <a:masterClrMapping/>
  </p:clrMapOvr>
  <p:transition advClick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503" y="157146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Document 7"/>
          <p:cNvSpPr/>
          <p:nvPr/>
        </p:nvSpPr>
        <p:spPr>
          <a:xfrm rot="10800000">
            <a:off x="0" y="5301207"/>
            <a:ext cx="9144000" cy="1556789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28808"/>
            <a:ext cx="9144000" cy="7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5" descr="Twitter_Inspire.jpg"/>
          <p:cNvPicPr>
            <a:picLocks noChangeAspect="1"/>
          </p:cNvPicPr>
          <p:nvPr/>
        </p:nvPicPr>
        <p:blipFill>
          <a:blip r:embed="rId3" cstate="print"/>
          <a:srcRect t="20371" r="126" b="33470"/>
          <a:stretch>
            <a:fillRect/>
          </a:stretch>
        </p:blipFill>
        <p:spPr>
          <a:xfrm>
            <a:off x="3387080" y="44624"/>
            <a:ext cx="2337048" cy="10801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" y="110558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prstClr val="white"/>
                </a:solidFill>
                <a:latin typeface="Kelson Sans" panose="02000500000000000000" pitchFamily="50" charset="0"/>
              </a:rPr>
              <a:t>Work Experience: Week Seven and Eight</a:t>
            </a:r>
          </a:p>
        </p:txBody>
      </p:sp>
      <p:sp>
        <p:nvSpPr>
          <p:cNvPr id="12" name="Flowchart: Document 11"/>
          <p:cNvSpPr/>
          <p:nvPr/>
        </p:nvSpPr>
        <p:spPr>
          <a:xfrm rot="10800000">
            <a:off x="0" y="5445124"/>
            <a:ext cx="9144000" cy="1484882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9220" name="Picture 4" descr="http://www.cheshirefire.gov.uk/Assets/1/Princes-Trust-logo.jpg"/>
          <p:cNvPicPr>
            <a:picLocks noChangeAspect="1" noChangeArrowheads="1"/>
          </p:cNvPicPr>
          <p:nvPr/>
        </p:nvPicPr>
        <p:blipFill>
          <a:blip r:embed="rId4" cstate="print"/>
          <a:srcRect t="-7"/>
          <a:stretch>
            <a:fillRect/>
          </a:stretch>
        </p:blipFill>
        <p:spPr bwMode="auto">
          <a:xfrm>
            <a:off x="6068813" y="5584388"/>
            <a:ext cx="1206270" cy="1206354"/>
          </a:xfrm>
          <a:prstGeom prst="rect">
            <a:avLst/>
          </a:prstGeom>
          <a:noFill/>
        </p:spPr>
      </p:pic>
      <p:pic>
        <p:nvPicPr>
          <p:cNvPr id="10" name="Picture 9" descr="Image result for suffolk new colle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873899"/>
            <a:ext cx="1219654" cy="91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bounce ipswi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37" y="2057575"/>
            <a:ext cx="1736459" cy="173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2892" y="1816991"/>
            <a:ext cx="2914650" cy="1562100"/>
          </a:xfrm>
          <a:prstGeom prst="rect">
            <a:avLst/>
          </a:prstGeom>
        </p:spPr>
      </p:pic>
      <p:pic>
        <p:nvPicPr>
          <p:cNvPr id="1032" name="Picture 8" descr="Image result for inspire suffol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27" y="4150801"/>
            <a:ext cx="2198548" cy="104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laydens caf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279" y="3472695"/>
            <a:ext cx="1450616" cy="17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4yp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437" y="3622924"/>
            <a:ext cx="1586511" cy="158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sirens health and beauty felixstow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304" y="3540893"/>
            <a:ext cx="1902644" cy="11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159935"/>
      </p:ext>
    </p:extLst>
  </p:cSld>
  <p:clrMapOvr>
    <a:masterClrMapping/>
  </p:clrMapOvr>
  <p:transition advClick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samb\AppData\Local\Microsoft\Windows\Temporary Internet Files\Content.Word\WP_20171018_11_35_57_Pr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4893"/>
            <a:ext cx="5983296" cy="3366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samb\AppData\Local\Microsoft\Windows\Temporary Internet Files\Content.Word\WP_20171130_14_19_13_Pr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70521"/>
            <a:ext cx="3569379" cy="200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samb\AppData\Local\Microsoft\Windows\Temporary Internet Files\Content.Word\WP_20171018_11_50_12_Pr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96162"/>
            <a:ext cx="3257306" cy="1832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samb\AppData\Local\Microsoft\Windows\Temporary Internet Files\Content.Word\WP_20171018_11_47_49_Pr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3446" y="1583242"/>
            <a:ext cx="3312368" cy="186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:\Users\samb\AppData\Local\Microsoft\Windows\Temporary Internet Files\Content.Word\WP_20171130_13_52_03_Pr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661" y="1371675"/>
            <a:ext cx="3704467" cy="20840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lowchart: Document 7"/>
          <p:cNvSpPr/>
          <p:nvPr/>
        </p:nvSpPr>
        <p:spPr>
          <a:xfrm rot="10800000">
            <a:off x="0" y="5301207"/>
            <a:ext cx="9144000" cy="1556789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28808"/>
            <a:ext cx="9144000" cy="7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5" descr="Twitter_Inspire.jpg"/>
          <p:cNvPicPr>
            <a:picLocks noChangeAspect="1"/>
          </p:cNvPicPr>
          <p:nvPr/>
        </p:nvPicPr>
        <p:blipFill>
          <a:blip r:embed="rId7" cstate="print"/>
          <a:srcRect t="20371" r="126" b="33470"/>
          <a:stretch>
            <a:fillRect/>
          </a:stretch>
        </p:blipFill>
        <p:spPr>
          <a:xfrm>
            <a:off x="3387080" y="44624"/>
            <a:ext cx="2337048" cy="10801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" y="110558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prstClr val="white"/>
                </a:solidFill>
                <a:latin typeface="Kelson Sans" panose="02000500000000000000" pitchFamily="50" charset="0"/>
              </a:rPr>
              <a:t>Career Planning: Week Nine</a:t>
            </a:r>
          </a:p>
        </p:txBody>
      </p:sp>
      <p:sp>
        <p:nvSpPr>
          <p:cNvPr id="12" name="Flowchart: Document 11"/>
          <p:cNvSpPr/>
          <p:nvPr/>
        </p:nvSpPr>
        <p:spPr>
          <a:xfrm rot="10800000">
            <a:off x="0" y="5445124"/>
            <a:ext cx="9144000" cy="1484882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9220" name="Picture 4" descr="http://www.cheshirefire.gov.uk/Assets/1/Princes-Trust-logo.jpg"/>
          <p:cNvPicPr>
            <a:picLocks noChangeAspect="1" noChangeArrowheads="1"/>
          </p:cNvPicPr>
          <p:nvPr/>
        </p:nvPicPr>
        <p:blipFill>
          <a:blip r:embed="rId8" cstate="print"/>
          <a:srcRect t="-7"/>
          <a:stretch>
            <a:fillRect/>
          </a:stretch>
        </p:blipFill>
        <p:spPr bwMode="auto">
          <a:xfrm>
            <a:off x="6068813" y="5584388"/>
            <a:ext cx="1206270" cy="1206354"/>
          </a:xfrm>
          <a:prstGeom prst="rect">
            <a:avLst/>
          </a:prstGeom>
          <a:noFill/>
        </p:spPr>
      </p:pic>
      <p:pic>
        <p:nvPicPr>
          <p:cNvPr id="10" name="Picture 9" descr="Image result for suffolk new colle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873899"/>
            <a:ext cx="1219654" cy="91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976260"/>
      </p:ext>
    </p:extLst>
  </p:cSld>
  <p:clrMapOvr>
    <a:masterClrMapping/>
  </p:clrMapOvr>
  <p:transition advClick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Users\samb\AppData\Local\Microsoft\Windows\Temporary Internet Files\Content.Word\WP_20171207_10_12_20_Pr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123" y="2788905"/>
            <a:ext cx="5733193" cy="322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samb\AppData\Local\Microsoft\Windows\Temporary Internet Files\Content.Word\WP_20171215_13_53_30_Pr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81" y="861958"/>
            <a:ext cx="5002897" cy="2607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samb\AppData\Local\Microsoft\Windows\Temporary Internet Files\Content.Word\WP_20171214_11_24_23_Pr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3588118" cy="5350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samb\AppData\Local\Microsoft\Windows\Temporary Internet Files\Content.Word\WP_20171215_11_37_04_Pro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" t="-4890" r="215" b="4890"/>
          <a:stretch/>
        </p:blipFill>
        <p:spPr bwMode="auto">
          <a:xfrm>
            <a:off x="6052298" y="1562403"/>
            <a:ext cx="3389897" cy="19074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lowchart: Document 7"/>
          <p:cNvSpPr/>
          <p:nvPr/>
        </p:nvSpPr>
        <p:spPr>
          <a:xfrm rot="10800000">
            <a:off x="0" y="5301207"/>
            <a:ext cx="9144000" cy="1556789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28808"/>
            <a:ext cx="9144000" cy="7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5" descr="Twitter_Inspire.jpg"/>
          <p:cNvPicPr>
            <a:picLocks noChangeAspect="1"/>
          </p:cNvPicPr>
          <p:nvPr/>
        </p:nvPicPr>
        <p:blipFill>
          <a:blip r:embed="rId6" cstate="print"/>
          <a:srcRect t="20371" r="126" b="33470"/>
          <a:stretch>
            <a:fillRect/>
          </a:stretch>
        </p:blipFill>
        <p:spPr>
          <a:xfrm>
            <a:off x="3387080" y="44624"/>
            <a:ext cx="2337048" cy="10801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" y="110558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prstClr val="white"/>
                </a:solidFill>
                <a:latin typeface="Kelson Sans" panose="02000500000000000000" pitchFamily="50" charset="0"/>
              </a:rPr>
              <a:t>Supporting Others: Week Ten and Eleven</a:t>
            </a:r>
          </a:p>
        </p:txBody>
      </p:sp>
      <p:sp>
        <p:nvSpPr>
          <p:cNvPr id="12" name="Flowchart: Document 11"/>
          <p:cNvSpPr/>
          <p:nvPr/>
        </p:nvSpPr>
        <p:spPr>
          <a:xfrm rot="10800000">
            <a:off x="0" y="5445124"/>
            <a:ext cx="9144000" cy="1484882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9220" name="Picture 4" descr="http://www.cheshirefire.gov.uk/Assets/1/Princes-Trust-logo.jpg"/>
          <p:cNvPicPr>
            <a:picLocks noChangeAspect="1" noChangeArrowheads="1"/>
          </p:cNvPicPr>
          <p:nvPr/>
        </p:nvPicPr>
        <p:blipFill>
          <a:blip r:embed="rId7" cstate="print"/>
          <a:srcRect t="-7"/>
          <a:stretch>
            <a:fillRect/>
          </a:stretch>
        </p:blipFill>
        <p:spPr bwMode="auto">
          <a:xfrm>
            <a:off x="6068813" y="5584388"/>
            <a:ext cx="1206270" cy="1206354"/>
          </a:xfrm>
          <a:prstGeom prst="rect">
            <a:avLst/>
          </a:prstGeom>
          <a:noFill/>
        </p:spPr>
      </p:pic>
      <p:pic>
        <p:nvPicPr>
          <p:cNvPr id="10" name="Picture 9" descr="Image result for suffolk new colle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873899"/>
            <a:ext cx="1219654" cy="91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233090"/>
      </p:ext>
    </p:extLst>
  </p:cSld>
  <p:clrMapOvr>
    <a:masterClrMapping/>
  </p:clrMapOvr>
  <p:transition advClick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Users\samb\AppData\Local\Microsoft\Windows\Temporary Internet Files\Content.Word\WP_20171212_11_09_10_Pr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572000" cy="6775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samb\AppData\Local\Microsoft\Windows\Temporary Internet Files\Content.Word\WP_20171010_17_10_16_Pro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5" t="42007" r="20675" b="4376"/>
          <a:stretch/>
        </p:blipFill>
        <p:spPr bwMode="auto">
          <a:xfrm>
            <a:off x="4555604" y="1484784"/>
            <a:ext cx="4588396" cy="86766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Flowchart: Document 7"/>
          <p:cNvSpPr/>
          <p:nvPr/>
        </p:nvSpPr>
        <p:spPr>
          <a:xfrm rot="10800000">
            <a:off x="0" y="5301207"/>
            <a:ext cx="9144000" cy="1556789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28808"/>
            <a:ext cx="9144000" cy="7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5" descr="Twitter_Inspire.jpg"/>
          <p:cNvPicPr>
            <a:picLocks noChangeAspect="1"/>
          </p:cNvPicPr>
          <p:nvPr/>
        </p:nvPicPr>
        <p:blipFill>
          <a:blip r:embed="rId5" cstate="print"/>
          <a:srcRect t="20371" r="126" b="33470"/>
          <a:stretch>
            <a:fillRect/>
          </a:stretch>
        </p:blipFill>
        <p:spPr>
          <a:xfrm>
            <a:off x="3387080" y="44624"/>
            <a:ext cx="2337048" cy="10801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" y="110558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prstClr val="white"/>
                </a:solidFill>
                <a:latin typeface="Kelson Sans" panose="02000500000000000000" pitchFamily="50" charset="0"/>
              </a:rPr>
              <a:t>Personal Journey – Kirk Goode</a:t>
            </a:r>
          </a:p>
        </p:txBody>
      </p:sp>
      <p:sp>
        <p:nvSpPr>
          <p:cNvPr id="12" name="Flowchart: Document 11"/>
          <p:cNvSpPr/>
          <p:nvPr/>
        </p:nvSpPr>
        <p:spPr>
          <a:xfrm rot="10800000">
            <a:off x="0" y="5445124"/>
            <a:ext cx="9144000" cy="1484882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9220" name="Picture 4" descr="http://www.cheshirefire.gov.uk/Assets/1/Princes-Trust-logo.jpg"/>
          <p:cNvPicPr>
            <a:picLocks noChangeAspect="1" noChangeArrowheads="1"/>
          </p:cNvPicPr>
          <p:nvPr/>
        </p:nvPicPr>
        <p:blipFill>
          <a:blip r:embed="rId6" cstate="print"/>
          <a:srcRect t="-7"/>
          <a:stretch>
            <a:fillRect/>
          </a:stretch>
        </p:blipFill>
        <p:spPr bwMode="auto">
          <a:xfrm>
            <a:off x="6068813" y="5584388"/>
            <a:ext cx="1206270" cy="1206354"/>
          </a:xfrm>
          <a:prstGeom prst="rect">
            <a:avLst/>
          </a:prstGeom>
          <a:noFill/>
        </p:spPr>
      </p:pic>
      <p:pic>
        <p:nvPicPr>
          <p:cNvPr id="10" name="Picture 9" descr="Image result for suffolk new colle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873899"/>
            <a:ext cx="1219654" cy="91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194515"/>
      </p:ext>
    </p:extLst>
  </p:cSld>
  <p:clrMapOvr>
    <a:masterClrMapping/>
  </p:clrMapOvr>
  <p:transition advClick="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9625</TotalTime>
  <Words>98</Words>
  <Application>Microsoft Office PowerPoint</Application>
  <PresentationFormat>On-screen Show (4:3)</PresentationFormat>
  <Paragraphs>30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Kelson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Crump</dc:creator>
  <cp:lastModifiedBy>Wendy</cp:lastModifiedBy>
  <cp:revision>119</cp:revision>
  <dcterms:created xsi:type="dcterms:W3CDTF">2015-05-15T07:00:16Z</dcterms:created>
  <dcterms:modified xsi:type="dcterms:W3CDTF">2017-12-22T12:55:55Z</dcterms:modified>
</cp:coreProperties>
</file>