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76" r:id="rId4"/>
    <p:sldId id="258" r:id="rId5"/>
    <p:sldId id="262" r:id="rId6"/>
    <p:sldId id="277" r:id="rId7"/>
    <p:sldId id="266" r:id="rId8"/>
    <p:sldId id="264" r:id="rId9"/>
    <p:sldId id="261" r:id="rId10"/>
    <p:sldId id="274" r:id="rId11"/>
    <p:sldId id="270" r:id="rId12"/>
    <p:sldId id="26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4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60BA5-3F35-41A9-B848-D1DAC4C76233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9A825-82EE-4EB3-9CE6-613FCDA34D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7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9A825-82EE-4EB3-9CE6-613FCDA34D2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0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518B-94E2-486C-A948-2379A5DAD95F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50D9-5881-4B8F-8B5D-572803A32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518B-94E2-486C-A948-2379A5DAD95F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50D9-5881-4B8F-8B5D-572803A32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518B-94E2-486C-A948-2379A5DAD95F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50D9-5881-4B8F-8B5D-572803A32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518B-94E2-486C-A948-2379A5DAD95F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50D9-5881-4B8F-8B5D-572803A32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518B-94E2-486C-A948-2379A5DAD95F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50D9-5881-4B8F-8B5D-572803A32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518B-94E2-486C-A948-2379A5DAD95F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50D9-5881-4B8F-8B5D-572803A32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518B-94E2-486C-A948-2379A5DAD95F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50D9-5881-4B8F-8B5D-572803A32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518B-94E2-486C-A948-2379A5DAD95F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50D9-5881-4B8F-8B5D-572803A32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518B-94E2-486C-A948-2379A5DAD95F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50D9-5881-4B8F-8B5D-572803A32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518B-94E2-486C-A948-2379A5DAD95F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50D9-5881-4B8F-8B5D-572803A32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518B-94E2-486C-A948-2379A5DAD95F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50D9-5881-4B8F-8B5D-572803A32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518B-94E2-486C-A948-2379A5DAD95F}" type="datetimeFigureOut">
              <a:rPr lang="en-US" smtClean="0"/>
              <a:pPr/>
              <a:t>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750D9-5881-4B8F-8B5D-572803A32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/>
          <a:stretch/>
        </p:blipFill>
        <p:spPr>
          <a:xfrm>
            <a:off x="0" y="-675456"/>
            <a:ext cx="9143999" cy="7920879"/>
          </a:xfrm>
          <a:prstGeom prst="rect">
            <a:avLst/>
          </a:prstGeom>
        </p:spPr>
      </p:pic>
      <p:pic>
        <p:nvPicPr>
          <p:cNvPr id="5" name="Content Placeholder 4" descr="Level Two Yout Proj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0"/>
            <a:ext cx="1620181" cy="1728192"/>
          </a:xfrm>
          <a:prstGeom prst="rect">
            <a:avLst/>
          </a:prstGeom>
          <a:noFill/>
        </p:spPr>
      </p:pic>
      <p:pic>
        <p:nvPicPr>
          <p:cNvPr id="6" name="Content Placeholder 4" descr="Level Two Yout Proj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1620181" cy="1728192"/>
          </a:xfrm>
          <a:prstGeom prst="rect">
            <a:avLst/>
          </a:prstGeom>
          <a:noFill/>
        </p:spPr>
      </p:pic>
      <p:pic>
        <p:nvPicPr>
          <p:cNvPr id="7" name="Content Placeholder 4" descr="Level Two Yout Proj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620181" cy="1728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3212976"/>
            <a:ext cx="4824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n-GB" sz="66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GB" sz="6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JUNE 2017</a:t>
            </a:r>
            <a:endParaRPr lang="en-GB" sz="6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Tm="39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owa/exchange/2309.TSL/Inbox/No%20Subject-22.EML/1_multipart_xF8FF_2_IMG_0545.JPG/C58EA28C-18C0-4a97-9AF2-036E93DDAFB3/IMG_0545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89838" y="841926"/>
            <a:ext cx="6352768" cy="5014068"/>
          </a:xfrm>
          <a:prstGeom prst="rect">
            <a:avLst/>
          </a:prstGeom>
          <a:noFill/>
        </p:spPr>
      </p:pic>
      <p:pic>
        <p:nvPicPr>
          <p:cNvPr id="5" name="Picture 2" descr="https://owa/exchange/2309.TSL/Inbox/No%20Subject-21.EML/1_multipart_xF8FF_4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4"/>
            <a:ext cx="3242717" cy="4104456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1008112" cy="50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Content Placeholder 4" descr="Level Two Yout Proj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7856" y="116633"/>
            <a:ext cx="1188640" cy="1267882"/>
          </a:xfrm>
          <a:prstGeom prst="rect">
            <a:avLst/>
          </a:prstGeom>
          <a:noFill/>
        </p:spPr>
      </p:pic>
    </p:spTree>
  </p:cSld>
  <p:clrMapOvr>
    <a:masterClrMapping/>
  </p:clrMapOvr>
  <p:transition advTm="396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owa/exchange/2309.TSL/Inbox/No%20Subject-21.EML/1_multipart_xF8FF_6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33975" cy="5334000"/>
          </a:xfrm>
          <a:prstGeom prst="rect">
            <a:avLst/>
          </a:prstGeom>
          <a:noFill/>
        </p:spPr>
      </p:pic>
      <p:pic>
        <p:nvPicPr>
          <p:cNvPr id="3" name="Picture 2" descr="https://owa/exchange/2309.TSL/Inbox/No%20Subject-20.EML/1_multipart_xF8FF_8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12776"/>
            <a:ext cx="3433961" cy="5343525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936104" cy="43204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Content Placeholder 4" descr="Level Two Yout Proj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16632"/>
            <a:ext cx="1152128" cy="1228937"/>
          </a:xfrm>
          <a:prstGeom prst="rect">
            <a:avLst/>
          </a:prstGeom>
          <a:noFill/>
        </p:spPr>
      </p:pic>
    </p:spTree>
  </p:cSld>
  <p:clrMapOvr>
    <a:masterClrMapping/>
  </p:clrMapOvr>
  <p:transition advTm="418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wa/exchange/2309.TSL/Inbox/No%20Subject-18.EML/1_multipart_xF8FF_2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owa/exchange/2309.TSL/Inbox/No%20Subject-21.EML/1_multipart_xF8FF_10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352928" cy="4857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22920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massive thank you to everyone who </a:t>
            </a:r>
            <a:r>
              <a:rPr lang="en-GB" sz="2400" b="1" smtClean="0"/>
              <a:t>helped on </a:t>
            </a:r>
            <a:r>
              <a:rPr lang="en-GB" sz="2400" b="1" dirty="0" smtClean="0"/>
              <a:t>this project, it was a great day and we really achieved something.</a:t>
            </a:r>
            <a:endParaRPr lang="en-GB" sz="2400" b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792088" cy="40449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Content Placeholder 4" descr="Level Two Yout Proj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085184"/>
            <a:ext cx="1224136" cy="1305745"/>
          </a:xfrm>
          <a:prstGeom prst="rect">
            <a:avLst/>
          </a:prstGeom>
          <a:noFill/>
        </p:spPr>
      </p:pic>
    </p:spTree>
  </p:cSld>
  <p:clrMapOvr>
    <a:masterClrMapping/>
  </p:clrMapOvr>
  <p:transition advTm="795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owa/exchange/2309.TSL/Inbox/No%20Subject-21.EML/1_multipart_xF8FF_12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30168" cy="6552728"/>
          </a:xfrm>
          <a:prstGeom prst="rect">
            <a:avLst/>
          </a:prstGeom>
          <a:noFill/>
        </p:spPr>
      </p:pic>
      <p:pic>
        <p:nvPicPr>
          <p:cNvPr id="3" name="Content Placeholder 4" descr="Level Two Yout Proj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656184" cy="1584176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152128" cy="648072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advTm="469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owa/exchange/2309.TSL/Inbox/No%20Subject-22.EML/1_multipart_xF8FF_4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0480" cy="6447039"/>
          </a:xfrm>
          <a:prstGeom prst="rect">
            <a:avLst/>
          </a:prstGeom>
          <a:noFill/>
        </p:spPr>
      </p:pic>
      <p:pic>
        <p:nvPicPr>
          <p:cNvPr id="7" name="Picture 2" descr="https://owa/exchange/2309.TSL/Inbox/No%20Subject-20.EML/1_multipart_xF8FF_4_FullSizeRender.jpg/C58EA28C-18C0-4a97-9AF2-036E93DDAFB3/FullSizeRender.jpg?attach=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64384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435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owa/exchange/2309.TSL/Inbox/No%20Subject-20.EML/1_multipart_xF8FF_2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10125" cy="5343525"/>
          </a:xfrm>
          <a:prstGeom prst="rect">
            <a:avLst/>
          </a:prstGeom>
          <a:noFill/>
        </p:spPr>
      </p:pic>
      <p:pic>
        <p:nvPicPr>
          <p:cNvPr id="5" name="Picture 4" descr="https://owa/exchange/2309.TSL/Inbox/No%20Subject-21.EML/1_multipart_xF8FF_2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888432" cy="534352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1008112" cy="5760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Content Placeholder 4" descr="Level Two Yout Proj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16632"/>
            <a:ext cx="1080120" cy="1152128"/>
          </a:xfrm>
          <a:prstGeom prst="rect">
            <a:avLst/>
          </a:prstGeom>
          <a:noFill/>
        </p:spPr>
      </p:pic>
    </p:spTree>
  </p:cSld>
  <p:clrMapOvr>
    <a:masterClrMapping/>
  </p:clrMapOvr>
  <p:transition advTm="427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wa/exchange/2309.TSL/Inbox/No%20Subject-18.EML/1_multipart_xF8FF_4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6632"/>
            <a:ext cx="4010025" cy="5343525"/>
          </a:xfrm>
          <a:prstGeom prst="rect">
            <a:avLst/>
          </a:prstGeom>
          <a:noFill/>
        </p:spPr>
      </p:pic>
      <p:pic>
        <p:nvPicPr>
          <p:cNvPr id="5" name="Picture 2" descr="https://owa/exchange/2309.TSL/Inbox/No%20Subject-19.EML/1_multipart_xF8FF_2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01816"/>
            <a:ext cx="4536504" cy="4610469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5760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Content Placeholder 4" descr="Level Two Yout Proj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16632"/>
            <a:ext cx="1440160" cy="1536171"/>
          </a:xfrm>
          <a:prstGeom prst="rect">
            <a:avLst/>
          </a:prstGeom>
          <a:noFill/>
        </p:spPr>
      </p:pic>
    </p:spTree>
  </p:cSld>
  <p:clrMapOvr>
    <a:masterClrMapping/>
  </p:clrMapOvr>
  <p:transition advTm="49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owa/exchange/2309.TSL/Inbox/No%20Subject-22.EML/1_multipart_xF8FF_6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472608" cy="4104456"/>
          </a:xfrm>
          <a:prstGeom prst="rect">
            <a:avLst/>
          </a:prstGeom>
          <a:noFill/>
        </p:spPr>
      </p:pic>
      <p:pic>
        <p:nvPicPr>
          <p:cNvPr id="5" name="Picture 2" descr="https://owa/exchange/2309.TSL/Inbox/No%20Subject-22.EML/1_multipart_xF8FF_8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188380" cy="3565525"/>
          </a:xfrm>
          <a:prstGeom prst="rect">
            <a:avLst/>
          </a:prstGeom>
          <a:noFill/>
        </p:spPr>
      </p:pic>
      <p:pic>
        <p:nvPicPr>
          <p:cNvPr id="6" name="Content Placeholder 4" descr="Level Two Yout Proj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16632"/>
            <a:ext cx="1296144" cy="1382553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1080120" cy="576064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advTm="519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owa/exchange/2309.TSL/Inbox/No%20Subject-20.EML/1_multipart_xF8FF_6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536504" cy="4544605"/>
          </a:xfrm>
          <a:prstGeom prst="rect">
            <a:avLst/>
          </a:prstGeom>
          <a:noFill/>
        </p:spPr>
      </p:pic>
      <p:pic>
        <p:nvPicPr>
          <p:cNvPr id="3" name="Picture 2" descr="https://owa/exchange/2309.TSL/Inbox/No%20Subject-19.EML/1_multipart_xF8FF_12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4739811" cy="5112568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080120" cy="5760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Content Placeholder 4" descr="Level Two Yout Proj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16632"/>
            <a:ext cx="1224136" cy="1305745"/>
          </a:xfrm>
          <a:prstGeom prst="rect">
            <a:avLst/>
          </a:prstGeom>
          <a:noFill/>
        </p:spPr>
      </p:pic>
    </p:spTree>
  </p:cSld>
  <p:clrMapOvr>
    <a:masterClrMapping/>
  </p:clrMapOvr>
  <p:transition advTm="441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owa/exchange/2309.TSL/Inbox/No%20Subject-19.EML/1_multipart_xF8FF_4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</p:spPr>
      </p:pic>
    </p:spTree>
  </p:cSld>
  <p:clrMapOvr>
    <a:masterClrMapping/>
  </p:clrMapOvr>
  <p:transition advTm="391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wa/exchange/2309.TSL/Inbox/No%20Subject-16.EML/1_multipart_xF8FF_2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00400" cy="6403024"/>
          </a:xfrm>
          <a:prstGeom prst="rect">
            <a:avLst/>
          </a:prstGeom>
          <a:noFill/>
        </p:spPr>
      </p:pic>
      <p:pic>
        <p:nvPicPr>
          <p:cNvPr id="5" name="Picture 2" descr="https://owa/exchange/2309.TSL/Inbox/No%20Subject-21.EML/1_multipart_xF8FF_8_FullSizeRender.jpg/C58EA28C-18C0-4a97-9AF2-036E93DDAFB3/FullSizeRender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816424" cy="64080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4509120"/>
            <a:ext cx="27363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C000"/>
                </a:solidFill>
              </a:rPr>
              <a:t>The hospitality team.........</a:t>
            </a:r>
            <a:endParaRPr lang="en-GB" sz="40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085184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C000"/>
                </a:solidFill>
              </a:rPr>
              <a:t>The Entertainment...</a:t>
            </a:r>
            <a:endParaRPr lang="en-GB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460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</TotalTime>
  <Words>34</Words>
  <Application>Microsoft Office PowerPoint</Application>
  <PresentationFormat>On-screen Show (4:3)</PresentationFormat>
  <Paragraphs>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Marks and Spencer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Marks and Spencer</dc:creator>
  <cp:lastModifiedBy>Wendy</cp:lastModifiedBy>
  <cp:revision>9</cp:revision>
  <dcterms:created xsi:type="dcterms:W3CDTF">2017-06-06T13:58:26Z</dcterms:created>
  <dcterms:modified xsi:type="dcterms:W3CDTF">2017-06-12T16:06:13Z</dcterms:modified>
</cp:coreProperties>
</file>